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310" r:id="rId2"/>
    <p:sldId id="347" r:id="rId3"/>
    <p:sldId id="348" r:id="rId4"/>
    <p:sldId id="350" r:id="rId5"/>
    <p:sldId id="311" r:id="rId6"/>
    <p:sldId id="327" r:id="rId7"/>
    <p:sldId id="312" r:id="rId8"/>
    <p:sldId id="328" r:id="rId9"/>
    <p:sldId id="313" r:id="rId10"/>
    <p:sldId id="329" r:id="rId11"/>
    <p:sldId id="314" r:id="rId12"/>
    <p:sldId id="321" r:id="rId13"/>
    <p:sldId id="315" r:id="rId14"/>
    <p:sldId id="330" r:id="rId15"/>
    <p:sldId id="316" r:id="rId16"/>
    <p:sldId id="317" r:id="rId17"/>
    <p:sldId id="332" r:id="rId18"/>
    <p:sldId id="333" r:id="rId19"/>
    <p:sldId id="334" r:id="rId20"/>
    <p:sldId id="335" r:id="rId21"/>
    <p:sldId id="336" r:id="rId22"/>
    <p:sldId id="319" r:id="rId23"/>
    <p:sldId id="320" r:id="rId24"/>
    <p:sldId id="322" r:id="rId25"/>
    <p:sldId id="324" r:id="rId26"/>
    <p:sldId id="325" r:id="rId27"/>
    <p:sldId id="326" r:id="rId28"/>
    <p:sldId id="338" r:id="rId29"/>
    <p:sldId id="340" r:id="rId30"/>
    <p:sldId id="339" r:id="rId31"/>
    <p:sldId id="342" r:id="rId32"/>
    <p:sldId id="343" r:id="rId33"/>
    <p:sldId id="344" r:id="rId34"/>
    <p:sldId id="345" r:id="rId35"/>
    <p:sldId id="346" r:id="rId36"/>
    <p:sldId id="278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AF41A48-1196-4344-9DE1-EF48C54051B6}">
          <p14:sldIdLst>
            <p14:sldId id="310"/>
            <p14:sldId id="347"/>
            <p14:sldId id="348"/>
            <p14:sldId id="350"/>
            <p14:sldId id="311"/>
            <p14:sldId id="327"/>
            <p14:sldId id="312"/>
            <p14:sldId id="328"/>
            <p14:sldId id="313"/>
            <p14:sldId id="329"/>
            <p14:sldId id="314"/>
            <p14:sldId id="321"/>
            <p14:sldId id="315"/>
            <p14:sldId id="330"/>
            <p14:sldId id="316"/>
            <p14:sldId id="317"/>
            <p14:sldId id="332"/>
            <p14:sldId id="333"/>
            <p14:sldId id="334"/>
            <p14:sldId id="335"/>
            <p14:sldId id="336"/>
            <p14:sldId id="319"/>
            <p14:sldId id="320"/>
            <p14:sldId id="322"/>
            <p14:sldId id="324"/>
            <p14:sldId id="325"/>
            <p14:sldId id="326"/>
            <p14:sldId id="338"/>
            <p14:sldId id="340"/>
            <p14:sldId id="339"/>
            <p14:sldId id="342"/>
            <p14:sldId id="343"/>
          </p14:sldIdLst>
        </p14:section>
        <p14:section name="제목 없는 구역" id="{2B4DDD61-1582-494E-8278-C2D1E76FBA8E}">
          <p14:sldIdLst>
            <p14:sldId id="344"/>
            <p14:sldId id="345"/>
            <p14:sldId id="34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0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7" autoAdjust="0"/>
    <p:restoredTop sz="94523" autoAdjust="0"/>
  </p:normalViewPr>
  <p:slideViewPr>
    <p:cSldViewPr snapToGrid="0">
      <p:cViewPr varScale="1">
        <p:scale>
          <a:sx n="71" d="100"/>
          <a:sy n="71" d="100"/>
        </p:scale>
        <p:origin x="1464" y="7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E6398-CE1C-4D42-9604-D2FD7BBB6609}" type="datetimeFigureOut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312AC-0039-4969-8CC8-4413A9358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4D2CB-9F6A-4249-8EDD-647A343E73B2}" type="datetimeFigureOut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3119A-1FB1-4D55-BD14-05A7F8ACA5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3790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08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수정필요</a:t>
            </a:r>
            <a:r>
              <a:rPr lang="en-US" altLang="ko-KR" dirty="0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</a:t>
            </a:r>
            <a:r>
              <a:rPr lang="en-US" altLang="ko-KR" dirty="0" smtClean="0"/>
              <a:t>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03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7B15-F764-44CB-B129-D18C04DC7FF5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9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C711-CBD8-4C6E-A763-7C4D18FC1BBB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43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D7EC-9D82-4E63-B816-96F054F2555F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2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560B-AABB-41E9-B5BB-00CCC1BCDA53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2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A9B46-7C8D-4EF8-A7D0-31ECCE1B2BD7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1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83B2-F539-4F52-981E-7F970028E6F9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5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7ADD-480A-437C-8FA2-669C98EA8A9A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96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027A-C195-49D5-9035-2D1ADC60882F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3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094B-8AC2-4399-818F-ED773EF53431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24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624ED-C49C-4043-B7C0-745BB6C2047B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5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AB6C-78CD-4695-9F38-142FF8AA05FA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75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3ACB-4FAB-4FE6-ADAF-59141EB6ECFF}" type="datetime1">
              <a:rPr lang="ko-KR" altLang="en-US" smtClean="0"/>
              <a:t>17-01-17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E066C-2B3D-4DB0-A679-1109377D7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5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069374" y="1574168"/>
            <a:ext cx="6858000" cy="1790700"/>
          </a:xfrm>
        </p:spPr>
        <p:txBody>
          <a:bodyPr>
            <a:normAutofit/>
          </a:bodyPr>
          <a:lstStyle/>
          <a:p>
            <a:r>
              <a:rPr lang="en-US" altLang="ko-KR" sz="10350" b="1" dirty="0"/>
              <a:t>R O S</a:t>
            </a:r>
            <a:endParaRPr lang="ko-KR" altLang="en-US" sz="10350" b="1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1651172" y="4915705"/>
            <a:ext cx="6858000" cy="1241822"/>
          </a:xfrm>
        </p:spPr>
        <p:txBody>
          <a:bodyPr>
            <a:normAutofit/>
          </a:bodyPr>
          <a:lstStyle/>
          <a:p>
            <a:pPr algn="r"/>
            <a:r>
              <a:rPr lang="ko-KR" altLang="en-US" sz="2700" dirty="0"/>
              <a:t>김태성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066C-2B3D-4DB0-A679-1109377D741C}" type="slidenum">
              <a:rPr lang="ko-KR" altLang="en-US" sz="1350" b="1"/>
              <a:t>1</a:t>
            </a:fld>
            <a:endParaRPr lang="ko-KR" altLang="en-US" sz="1350" b="1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55024" y="3364868"/>
            <a:ext cx="7886700" cy="120193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smtClean="0"/>
              <a:t>URDF</a:t>
            </a:r>
            <a:endParaRPr lang="en-US" altLang="ko-KR" sz="4500" dirty="0"/>
          </a:p>
        </p:txBody>
      </p:sp>
    </p:spTree>
    <p:extLst>
      <p:ext uri="{BB962C8B-B14F-4D97-AF65-F5344CB8AC3E}">
        <p14:creationId xmlns:p14="http://schemas.microsoft.com/office/powerpoint/2010/main" val="30887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Tortoise Bot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450" y="1993701"/>
            <a:ext cx="8004870" cy="3263504"/>
          </a:xfrm>
        </p:spPr>
        <p:txBody>
          <a:bodyPr/>
          <a:lstStyle/>
          <a:p>
            <a:pPr marL="342900" lvl="1" indent="0">
              <a:buNone/>
            </a:pPr>
            <a:r>
              <a:rPr lang="en-US" altLang="ko-KR" dirty="0" smtClean="0"/>
              <a:t>3. front caster, joint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$ </a:t>
            </a: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urdf_tutorial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display.launch</a:t>
            </a:r>
            <a:r>
              <a:rPr lang="en-US" altLang="ko-KR" dirty="0" smtClean="0"/>
              <a:t> model:=</a:t>
            </a:r>
            <a:r>
              <a:rPr lang="en-US" altLang="ko-KR" dirty="0" err="1" smtClean="0"/>
              <a:t>tortoisebot.urdf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10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63" y="2893795"/>
            <a:ext cx="3979557" cy="31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Tortoise Bot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450" y="1993701"/>
            <a:ext cx="7886700" cy="3263504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Joint </a:t>
            </a:r>
            <a:r>
              <a:rPr lang="en-US" altLang="ko-KR" dirty="0" smtClean="0"/>
              <a:t>Type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Continuous - </a:t>
            </a:r>
            <a:r>
              <a:rPr lang="ko-KR" altLang="en-US" dirty="0" smtClean="0"/>
              <a:t>무제한 </a:t>
            </a:r>
            <a:r>
              <a:rPr lang="ko-KR" altLang="en-US" dirty="0" err="1" smtClean="0"/>
              <a:t>단일축</a:t>
            </a:r>
            <a:r>
              <a:rPr lang="ko-KR" altLang="en-US" dirty="0" smtClean="0"/>
              <a:t> 회전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revolute - </a:t>
            </a:r>
            <a:r>
              <a:rPr lang="ko-KR" altLang="en-US" dirty="0" smtClean="0"/>
              <a:t>상하각도의 제한이 있는 관절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prismatic - </a:t>
            </a:r>
            <a:r>
              <a:rPr lang="ko-KR" altLang="en-US" dirty="0"/>
              <a:t>위쪽 및 아래쪽 위치 </a:t>
            </a:r>
            <a:r>
              <a:rPr lang="ko-KR" altLang="en-US" dirty="0" smtClean="0"/>
              <a:t>제한이 있는 </a:t>
            </a:r>
            <a:r>
              <a:rPr lang="ko-KR" altLang="en-US" dirty="0"/>
              <a:t>단일 축을 따라 선형으로 </a:t>
            </a:r>
            <a:r>
              <a:rPr lang="ko-KR" altLang="en-US" dirty="0" err="1"/>
              <a:t>슬라이드하는</a:t>
            </a:r>
            <a:r>
              <a:rPr lang="ko-KR" altLang="en-US" dirty="0"/>
              <a:t> 접합부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planar - </a:t>
            </a:r>
            <a:r>
              <a:rPr lang="ko-KR" altLang="en-US" dirty="0" smtClean="0"/>
              <a:t>평면에 수직으로 평행 이동하는 회전관절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floating - </a:t>
            </a:r>
            <a:r>
              <a:rPr lang="ko-KR" altLang="en-US" dirty="0" smtClean="0"/>
              <a:t>완전한 </a:t>
            </a:r>
            <a:r>
              <a:rPr lang="en-US" altLang="ko-KR" dirty="0" smtClean="0"/>
              <a:t>6</a:t>
            </a:r>
            <a:r>
              <a:rPr lang="ko-KR" altLang="en-US" dirty="0" smtClean="0"/>
              <a:t>차원 이동 및 회전을 허용하는 조인트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fixed - </a:t>
            </a:r>
            <a:r>
              <a:rPr lang="ko-KR" altLang="en-US" dirty="0" smtClean="0"/>
              <a:t>모션을 허용하지 않는 유형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lvl="1" indent="0">
              <a:buNone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11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560" y="2087822"/>
            <a:ext cx="5828340" cy="2251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30109" y="2068883"/>
            <a:ext cx="1955041" cy="254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5124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Tortoise Bot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449" y="1993701"/>
            <a:ext cx="9219623" cy="32635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 smtClean="0"/>
              <a:t>Joint State Publisher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실행커맨드 </a:t>
            </a:r>
            <a:r>
              <a:rPr lang="en-US" altLang="ko-KR" sz="2000" dirty="0" smtClean="0"/>
              <a:t>“</a:t>
            </a:r>
            <a:r>
              <a:rPr lang="en-US" altLang="ko-KR" sz="2000" dirty="0" err="1" smtClean="0"/>
              <a:t>gui</a:t>
            </a:r>
            <a:r>
              <a:rPr lang="en-US" altLang="ko-KR" sz="2000" dirty="0" smtClean="0"/>
              <a:t>:=true” </a:t>
            </a:r>
            <a:r>
              <a:rPr lang="ko-KR" altLang="en-US" sz="2000" dirty="0" smtClean="0"/>
              <a:t>추가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$ </a:t>
            </a:r>
            <a:r>
              <a:rPr lang="en-US" altLang="ko-KR" sz="2000" dirty="0" err="1"/>
              <a:t>roslaunch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urdf_tutorial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display.launch</a:t>
            </a:r>
            <a:r>
              <a:rPr lang="en-US" altLang="ko-KR" sz="2000" dirty="0"/>
              <a:t> model:=</a:t>
            </a:r>
            <a:r>
              <a:rPr lang="en-US" altLang="ko-KR" sz="2000" dirty="0" err="1" smtClean="0"/>
              <a:t>tortoisebot.urdf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gui</a:t>
            </a:r>
            <a:r>
              <a:rPr lang="en-US" altLang="ko-KR" sz="2000" dirty="0" smtClean="0">
                <a:solidFill>
                  <a:srgbClr val="FF0000"/>
                </a:solidFill>
              </a:rPr>
              <a:t>:=true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Joint</a:t>
            </a:r>
            <a:r>
              <a:rPr lang="ko-KR" altLang="en-US" sz="2000" dirty="0" smtClean="0"/>
              <a:t>의 움직임을 조정 할 수 있음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sensor_msgs</a:t>
            </a:r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JointState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타입의 </a:t>
            </a:r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joint_states</a:t>
            </a:r>
            <a:r>
              <a:rPr lang="en-US" altLang="ko-KR" sz="2000" dirty="0" smtClean="0"/>
              <a:t> topic</a:t>
            </a:r>
            <a:r>
              <a:rPr lang="ko-KR" altLang="en-US" sz="2000" dirty="0" smtClean="0"/>
              <a:t>으로 </a:t>
            </a:r>
            <a:r>
              <a:rPr lang="en-US" altLang="ko-KR" sz="2000" dirty="0" smtClean="0"/>
              <a:t>joint</a:t>
            </a:r>
            <a:r>
              <a:rPr lang="ko-KR" altLang="en-US" sz="2000" dirty="0" smtClean="0"/>
              <a:t> 조종</a:t>
            </a:r>
            <a:endParaRPr lang="en-US" altLang="ko-KR" sz="2000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12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00" y="3994074"/>
            <a:ext cx="2789975" cy="16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Tortoise Bot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450" y="1993701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4. front wheel, joint </a:t>
            </a:r>
            <a:r>
              <a:rPr lang="ko-KR" altLang="en-US" sz="2400" dirty="0" smtClean="0"/>
              <a:t>추가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$ </a:t>
            </a:r>
            <a:r>
              <a:rPr lang="en-US" altLang="ko-KR" sz="2000" dirty="0" err="1" smtClean="0"/>
              <a:t>roslaunch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urdf_tutorial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display.launch</a:t>
            </a:r>
            <a:r>
              <a:rPr lang="en-US" altLang="ko-KR" sz="2000" dirty="0" smtClean="0"/>
              <a:t> model:=</a:t>
            </a:r>
            <a:r>
              <a:rPr lang="en-US" altLang="ko-KR" sz="2000" dirty="0" err="1" smtClean="0"/>
              <a:t>tortoisebot.urdf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13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2987873"/>
            <a:ext cx="5303480" cy="2600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4193" y="5606723"/>
            <a:ext cx="2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en-US" altLang="ko-KR" sz="2000" b="1" dirty="0" err="1"/>
              <a:t>tortoisebot.urdf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53343" y="3471564"/>
            <a:ext cx="348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&lt;cylinder&gt; - </a:t>
            </a:r>
            <a:r>
              <a:rPr lang="ko-KR" altLang="en-US" sz="1400" dirty="0" smtClean="0"/>
              <a:t>원통모양을 정의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높이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반지름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25491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Tortoise Bot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450" y="1993701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4. front wheel, joint </a:t>
            </a:r>
            <a:r>
              <a:rPr lang="ko-KR" altLang="en-US" sz="2400" dirty="0" smtClean="0"/>
              <a:t>추가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$ </a:t>
            </a:r>
            <a:r>
              <a:rPr lang="en-US" altLang="ko-KR" sz="2000" dirty="0" err="1" smtClean="0"/>
              <a:t>roslaunch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urdf_tutorial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display.launch</a:t>
            </a:r>
            <a:r>
              <a:rPr lang="en-US" altLang="ko-KR" sz="2000" dirty="0" smtClean="0"/>
              <a:t> model:=</a:t>
            </a:r>
            <a:r>
              <a:rPr lang="en-US" altLang="ko-KR" sz="2000" dirty="0" err="1" smtClean="0"/>
              <a:t>tortoisebot.urdf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14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88" y="3177989"/>
            <a:ext cx="3912294" cy="32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4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62" y="2690143"/>
            <a:ext cx="3833911" cy="37921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Tortoise Bot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449" y="1993701"/>
            <a:ext cx="8130655" cy="3263504"/>
          </a:xfrm>
        </p:spPr>
        <p:txBody>
          <a:bodyPr/>
          <a:lstStyle/>
          <a:p>
            <a:pPr marL="342900" lvl="1" indent="0">
              <a:buNone/>
            </a:pPr>
            <a:r>
              <a:rPr lang="en-US" altLang="ko-KR" dirty="0" smtClean="0"/>
              <a:t>5. rear wheels, joint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$ </a:t>
            </a: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urdf_tutorial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display.launch</a:t>
            </a:r>
            <a:r>
              <a:rPr lang="en-US" altLang="ko-KR" dirty="0" smtClean="0"/>
              <a:t> model:=</a:t>
            </a:r>
            <a:r>
              <a:rPr lang="en-US" altLang="ko-KR" dirty="0" err="1" smtClean="0"/>
              <a:t>tortoisebot.urdf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15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31" y="2987873"/>
            <a:ext cx="2993231" cy="21859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1475" y="6282251"/>
            <a:ext cx="2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en-US" altLang="ko-KR" sz="2000" b="1" dirty="0" err="1"/>
              <a:t>tortoisebot.urdf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90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Simulation in Gazebo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16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시각적 외관 완성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/>
              <a:t>시뮬레이션 하기 위해선 각 링크에 물리적 특성이 추가되어야 함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&lt;collision&gt;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err="1"/>
              <a:t>다른물체와</a:t>
            </a:r>
            <a:r>
              <a:rPr lang="ko-KR" altLang="en-US" dirty="0"/>
              <a:t> 상호작용을 위해 크기와 모양을 정의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&lt;inertial&gt;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질량 및 관성 모멘트를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&lt;mass&gt; - </a:t>
            </a:r>
            <a:r>
              <a:rPr lang="ko-KR" altLang="en-US" dirty="0" smtClean="0"/>
              <a:t>질량을 지정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&lt;inertia&gt; - </a:t>
            </a:r>
            <a:r>
              <a:rPr lang="ko-KR" altLang="en-US" dirty="0" smtClean="0"/>
              <a:t>관성 모멘트 정의</a:t>
            </a:r>
            <a:endParaRPr lang="en-US" altLang="ko-KR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9564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Simulation in Gazebo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17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 smtClean="0"/>
              <a:t>물리적 특성추가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2713036"/>
            <a:ext cx="6829425" cy="34766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41675" y="234370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 err="1" smtClean="0"/>
              <a:t>base_link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181100" y="4419600"/>
            <a:ext cx="4105275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79512" y="5295900"/>
            <a:ext cx="6497638" cy="6576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0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3154563"/>
            <a:ext cx="7229475" cy="29908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Simulation in Gazebo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18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 smtClean="0"/>
              <a:t>물리적 특성추가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541713" y="278531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 err="1" smtClean="0"/>
              <a:t>front_caster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675" y="4364639"/>
            <a:ext cx="4105275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55675" y="5238655"/>
            <a:ext cx="6497638" cy="7253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8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154563"/>
            <a:ext cx="7458075" cy="29908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Simulation in Gazebo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19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 smtClean="0"/>
              <a:t>물리적 특성추가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541713" y="278531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 err="1" smtClean="0"/>
              <a:t>front_wheel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675" y="4364639"/>
            <a:ext cx="4105275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55675" y="5238655"/>
            <a:ext cx="6497638" cy="7253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79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Example patrol_fsm.py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2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89886" y="4143471"/>
            <a:ext cx="4239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200" dirty="0"/>
              <a:t>Line 13 - </a:t>
            </a:r>
            <a:r>
              <a:rPr lang="ko-KR" altLang="en-US" sz="1200" dirty="0"/>
              <a:t>상태클래스</a:t>
            </a:r>
            <a:endParaRPr lang="en-US" altLang="ko-KR" sz="120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200" dirty="0"/>
              <a:t>Line 14~15 - state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endParaRPr lang="en-US" altLang="ko-KR" sz="120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200" dirty="0"/>
              <a:t>Line 17~18 - client</a:t>
            </a:r>
            <a:r>
              <a:rPr lang="ko-KR" altLang="en-US" sz="1200" dirty="0"/>
              <a:t>생성</a:t>
            </a:r>
            <a:r>
              <a:rPr lang="en-US" altLang="ko-KR" sz="1200" dirty="0"/>
              <a:t>, </a:t>
            </a:r>
            <a:r>
              <a:rPr lang="ko-KR" altLang="en-US" sz="1200" dirty="0"/>
              <a:t>서버를 기다린다</a:t>
            </a:r>
            <a:r>
              <a:rPr lang="en-US" altLang="ko-KR" sz="1200" dirty="0"/>
              <a:t>.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200" dirty="0"/>
              <a:t>Line 19~27 - goal pose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sz="1800" dirty="0"/>
              <a:t> patrol_fsm.py 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500" dirty="0" err="1"/>
              <a:t>chmod</a:t>
            </a:r>
            <a:r>
              <a:rPr lang="en-US" altLang="ko-KR" sz="1500" dirty="0"/>
              <a:t> </a:t>
            </a:r>
            <a:r>
              <a:rPr lang="en-US" altLang="ko-KR" sz="1500" dirty="0" err="1"/>
              <a:t>u+x</a:t>
            </a:r>
            <a:r>
              <a:rPr lang="en-US" altLang="ko-KR" sz="1500" dirty="0"/>
              <a:t> patrol_fsm.py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89885" y="2665590"/>
            <a:ext cx="2273606" cy="1183951"/>
            <a:chOff x="4113451" y="4716927"/>
            <a:chExt cx="3675063" cy="191374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3451" y="4716927"/>
              <a:ext cx="3675063" cy="1913742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749885" y="5959927"/>
              <a:ext cx="1275006" cy="3474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1" y="1933236"/>
            <a:ext cx="4748690" cy="36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2832939"/>
            <a:ext cx="7677150" cy="33242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Simulation in Gazebo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20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 smtClean="0"/>
              <a:t>물리적 특성추가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541713" y="278531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 err="1" smtClean="0"/>
              <a:t>right_wheel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675" y="4364639"/>
            <a:ext cx="4105275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55675" y="5238655"/>
            <a:ext cx="6497638" cy="7253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6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3121722"/>
            <a:ext cx="7419975" cy="3038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Simulation in Gazebo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21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 smtClean="0"/>
              <a:t>물리적 특성추가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541713" y="278531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 err="1" smtClean="0"/>
              <a:t>left_wheel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675" y="4364639"/>
            <a:ext cx="4105275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55675" y="5238655"/>
            <a:ext cx="6497638" cy="7253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Simulation in Gazebo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22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tortoisebot.launch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파일생성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/>
              <a:t>$ </a:t>
            </a:r>
            <a:r>
              <a:rPr lang="en-US" altLang="ko-KR" dirty="0" err="1"/>
              <a:t>roslaunch</a:t>
            </a:r>
            <a:r>
              <a:rPr lang="en-US" altLang="ko-KR" dirty="0"/>
              <a:t> </a:t>
            </a:r>
            <a:r>
              <a:rPr lang="en-US" altLang="ko-KR" dirty="0" err="1"/>
              <a:t>tortoisebot</a:t>
            </a:r>
            <a:r>
              <a:rPr lang="en-US" altLang="ko-KR" dirty="0"/>
              <a:t> </a:t>
            </a:r>
            <a:r>
              <a:rPr lang="en-US" altLang="ko-KR" dirty="0" err="1"/>
              <a:t>tortoisebot.launch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5610225" y="1814414"/>
            <a:ext cx="2438400" cy="790575"/>
            <a:chOff x="876300" y="2592585"/>
            <a:chExt cx="2438400" cy="7905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" y="2592585"/>
              <a:ext cx="2438400" cy="79057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876300" y="2592585"/>
              <a:ext cx="1104900" cy="24546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061287" y="2912757"/>
            <a:ext cx="6425363" cy="1249376"/>
            <a:chOff x="826329" y="2363185"/>
            <a:chExt cx="6425363" cy="124937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329" y="2363185"/>
              <a:ext cx="6425363" cy="1249376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947651" y="2627862"/>
              <a:ext cx="6134793" cy="17352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153" y="4816817"/>
            <a:ext cx="2717038" cy="169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8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Simulation in Gazebo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23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2200" dirty="0"/>
              <a:t>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900" dirty="0" smtClean="0"/>
              <a:t>plugin</a:t>
            </a:r>
            <a:r>
              <a:rPr lang="ko-KR" altLang="en-US" sz="1900" dirty="0"/>
              <a:t>을 이용하여</a:t>
            </a:r>
            <a:r>
              <a:rPr lang="en-US" altLang="ko-KR" sz="1900" dirty="0"/>
              <a:t>, </a:t>
            </a:r>
            <a:r>
              <a:rPr lang="en-US" altLang="ko-KR" sz="1900" dirty="0" err="1"/>
              <a:t>cmd_vel</a:t>
            </a:r>
            <a:r>
              <a:rPr lang="en-US" altLang="ko-KR" sz="1900" dirty="0"/>
              <a:t> topic</a:t>
            </a:r>
            <a:r>
              <a:rPr lang="ko-KR" altLang="en-US" sz="1900" dirty="0"/>
              <a:t>으로 </a:t>
            </a:r>
            <a:r>
              <a:rPr lang="ko-KR" altLang="en-US" sz="1900" dirty="0" smtClean="0"/>
              <a:t>구동</a:t>
            </a:r>
            <a:endParaRPr lang="en-US" altLang="ko-KR" sz="19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900" dirty="0" smtClean="0"/>
              <a:t>plugin</a:t>
            </a:r>
            <a:r>
              <a:rPr lang="ko-KR" altLang="en-US" sz="1900" dirty="0" smtClean="0"/>
              <a:t>에게 바퀴 </a:t>
            </a:r>
            <a:r>
              <a:rPr lang="en-US" altLang="ko-KR" sz="1900" dirty="0" smtClean="0"/>
              <a:t>joint</a:t>
            </a:r>
            <a:r>
              <a:rPr lang="ko-KR" altLang="en-US" sz="1900" dirty="0" smtClean="0"/>
              <a:t>를 알려줌</a:t>
            </a:r>
            <a:endParaRPr lang="en-US" altLang="ko-KR" sz="19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900" dirty="0" smtClean="0"/>
              <a:t>plugin</a:t>
            </a:r>
            <a:r>
              <a:rPr lang="ko-KR" altLang="en-US" sz="1900" dirty="0" smtClean="0"/>
              <a:t>이</a:t>
            </a:r>
            <a:r>
              <a:rPr lang="en-US" altLang="ko-KR" sz="1900" dirty="0" smtClean="0"/>
              <a:t> /</a:t>
            </a:r>
            <a:r>
              <a:rPr lang="en-US" altLang="ko-KR" sz="1900" dirty="0" err="1" smtClean="0"/>
              <a:t>joint_states</a:t>
            </a:r>
            <a:r>
              <a:rPr lang="en-US" altLang="ko-KR" sz="1900" dirty="0" smtClean="0"/>
              <a:t> </a:t>
            </a:r>
            <a:r>
              <a:rPr lang="ko-KR" altLang="en-US" sz="1900" dirty="0" err="1" smtClean="0"/>
              <a:t>메세지</a:t>
            </a:r>
            <a:r>
              <a:rPr lang="ko-KR" altLang="en-US" sz="1900" dirty="0" smtClean="0"/>
              <a:t> </a:t>
            </a:r>
            <a:r>
              <a:rPr lang="en-US" altLang="ko-KR" sz="1900" dirty="0" smtClean="0"/>
              <a:t>publish</a:t>
            </a:r>
            <a:endParaRPr lang="en-US" altLang="ko-KR" sz="1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900" dirty="0" err="1"/>
              <a:t>tortoisebot.urdf</a:t>
            </a:r>
            <a:r>
              <a:rPr lang="ko-KR" altLang="en-US" sz="1900" dirty="0"/>
              <a:t>에 </a:t>
            </a:r>
            <a:r>
              <a:rPr lang="en-US" altLang="ko-KR" sz="1900" dirty="0" smtClean="0"/>
              <a:t>&lt;robot&gt; </a:t>
            </a:r>
            <a:r>
              <a:rPr lang="ko-KR" altLang="en-US" sz="1900" dirty="0" smtClean="0"/>
              <a:t>태그 안에 추가</a:t>
            </a:r>
            <a:endParaRPr lang="en-US" altLang="ko-KR" sz="1900" dirty="0"/>
          </a:p>
        </p:txBody>
      </p:sp>
      <p:grpSp>
        <p:nvGrpSpPr>
          <p:cNvPr id="9" name="그룹 8"/>
          <p:cNvGrpSpPr/>
          <p:nvPr/>
        </p:nvGrpSpPr>
        <p:grpSpPr>
          <a:xfrm>
            <a:off x="454024" y="3814030"/>
            <a:ext cx="5545956" cy="1992748"/>
            <a:chOff x="415924" y="3111462"/>
            <a:chExt cx="5545956" cy="19927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924" y="3111462"/>
              <a:ext cx="5545956" cy="199274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733550" y="3705994"/>
              <a:ext cx="1875655" cy="392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890437" y="2268856"/>
            <a:ext cx="18334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&lt;</a:t>
            </a:r>
            <a:r>
              <a:rPr lang="en-US" altLang="ko-KR" sz="1350" dirty="0" err="1"/>
              <a:t>tortoisebot.urdf</a:t>
            </a:r>
            <a:r>
              <a:rPr lang="en-US" altLang="ko-KR" sz="1350" dirty="0"/>
              <a:t>&gt;</a:t>
            </a:r>
            <a:endParaRPr lang="ko-KR" altLang="en-US" sz="135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177643" y="2545856"/>
            <a:ext cx="3779044" cy="1714202"/>
            <a:chOff x="5038209" y="2987874"/>
            <a:chExt cx="3779044" cy="1714202"/>
          </a:xfrm>
        </p:grpSpPr>
        <p:grpSp>
          <p:nvGrpSpPr>
            <p:cNvPr id="7" name="그룹 6"/>
            <p:cNvGrpSpPr/>
            <p:nvPr/>
          </p:nvGrpSpPr>
          <p:grpSpPr>
            <a:xfrm>
              <a:off x="5038209" y="2987874"/>
              <a:ext cx="3779044" cy="1714202"/>
              <a:chOff x="3652837" y="2867025"/>
              <a:chExt cx="5038725" cy="228560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2837" y="2867025"/>
                <a:ext cx="4886325" cy="112395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2837" y="4085828"/>
                <a:ext cx="5038725" cy="1066800"/>
              </a:xfrm>
              <a:prstGeom prst="rect">
                <a:avLst/>
              </a:prstGeom>
            </p:spPr>
          </p:pic>
        </p:grpSp>
        <p:cxnSp>
          <p:nvCxnSpPr>
            <p:cNvPr id="14" name="직선 연결선 13"/>
            <p:cNvCxnSpPr/>
            <p:nvPr/>
          </p:nvCxnSpPr>
          <p:spPr>
            <a:xfrm>
              <a:off x="5848350" y="4048125"/>
              <a:ext cx="12192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857875" y="3152775"/>
              <a:ext cx="12192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657340" y="4747191"/>
            <a:ext cx="2352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바퀴사이의</a:t>
            </a:r>
            <a:r>
              <a:rPr lang="ko-KR" altLang="en-US" sz="1400" dirty="0" smtClean="0"/>
              <a:t> 거리</a:t>
            </a:r>
            <a:endParaRPr lang="en-US" altLang="ko-KR" sz="1400" dirty="0"/>
          </a:p>
          <a:p>
            <a:r>
              <a:rPr lang="ko-KR" altLang="en-US" sz="1400" dirty="0" smtClean="0"/>
              <a:t>바퀴의 지름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39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Simulation in Gazebo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24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38792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/>
              <a:t>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$ </a:t>
            </a:r>
            <a:r>
              <a:rPr lang="en-US" altLang="ko-KR" sz="2000" dirty="0" err="1"/>
              <a:t>roslaunch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tortoisebot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tortoisebot.launch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 </a:t>
            </a:r>
            <a:r>
              <a:rPr lang="en-US" altLang="ko-KR" sz="2000" dirty="0" err="1" smtClean="0"/>
              <a:t>rostopic</a:t>
            </a:r>
            <a:r>
              <a:rPr lang="en-US" altLang="ko-KR" sz="2000" dirty="0" smtClean="0"/>
              <a:t> info </a:t>
            </a:r>
            <a:r>
              <a:rPr lang="en-US" altLang="ko-KR" sz="2000" dirty="0" err="1" smtClean="0"/>
              <a:t>cmd_vel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 </a:t>
            </a:r>
            <a:r>
              <a:rPr lang="en-US" altLang="ko-KR" sz="2000" b="1" dirty="0" err="1"/>
              <a:t>rostopic</a:t>
            </a:r>
            <a:r>
              <a:rPr lang="en-US" altLang="ko-KR" sz="2000" b="1" dirty="0"/>
              <a:t> pub -1 </a:t>
            </a:r>
            <a:r>
              <a:rPr lang="en-US" altLang="ko-KR" sz="2000" b="1" dirty="0" err="1"/>
              <a:t>cmd_vel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geometry_msgs</a:t>
            </a:r>
            <a:r>
              <a:rPr lang="en-US" altLang="ko-KR" sz="2000" b="1" dirty="0"/>
              <a:t> /Twist '{linear: {x: 0.0}, angular: {z: 0.5}}‘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94" y="3154563"/>
            <a:ext cx="7373423" cy="13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bandicam 2017-01-09 23-18-38-8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061" y="1324638"/>
            <a:ext cx="8645877" cy="46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4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Simulation in Gazebo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26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/>
              <a:t>Control</a:t>
            </a:r>
          </a:p>
          <a:p>
            <a:r>
              <a:rPr lang="en-US" altLang="ko-KR" sz="2000" dirty="0"/>
              <a:t>$ </a:t>
            </a:r>
            <a:r>
              <a:rPr lang="en-US" altLang="ko-KR" sz="2000" dirty="0" err="1" smtClean="0"/>
              <a:t>sudo</a:t>
            </a:r>
            <a:r>
              <a:rPr lang="en-US" altLang="ko-KR" sz="2000" dirty="0" smtClean="0"/>
              <a:t> apt-get install </a:t>
            </a:r>
            <a:r>
              <a:rPr lang="en-US" altLang="ko-KR" sz="2000" dirty="0" err="1" smtClean="0"/>
              <a:t>ros</a:t>
            </a:r>
            <a:r>
              <a:rPr lang="en-US" altLang="ko-KR" sz="2000" dirty="0" smtClean="0"/>
              <a:t>-indigo-</a:t>
            </a:r>
            <a:r>
              <a:rPr lang="en-US" altLang="ko-KR" sz="2000" dirty="0" err="1" smtClean="0"/>
              <a:t>teleop</a:t>
            </a:r>
            <a:r>
              <a:rPr lang="en-US" altLang="ko-KR" sz="2000" dirty="0" smtClean="0"/>
              <a:t>-twist-keyboard</a:t>
            </a:r>
          </a:p>
          <a:p>
            <a:r>
              <a:rPr lang="en-US" altLang="ko-KR" sz="2000" dirty="0" smtClean="0"/>
              <a:t>$ </a:t>
            </a:r>
            <a:r>
              <a:rPr lang="en-US" altLang="ko-KR" sz="2000" dirty="0" err="1" smtClean="0"/>
              <a:t>rosrun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teleop_twist_keyboard</a:t>
            </a:r>
            <a:r>
              <a:rPr lang="en-US" altLang="ko-KR" sz="2000" dirty="0" smtClean="0"/>
              <a:t> teleop_twist_keyboard.py</a:t>
            </a:r>
          </a:p>
        </p:txBody>
      </p:sp>
    </p:spTree>
    <p:extLst>
      <p:ext uri="{BB962C8B-B14F-4D97-AF65-F5344CB8AC3E}">
        <p14:creationId xmlns:p14="http://schemas.microsoft.com/office/powerpoint/2010/main" val="266523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27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bandicam 2017-01-09 23-20-56-7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34" y="872836"/>
            <a:ext cx="8694520" cy="47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0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err="1" smtClean="0"/>
              <a:t>Rviz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28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1.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2. $ </a:t>
            </a:r>
            <a:r>
              <a:rPr lang="en-US" altLang="ko-KR" sz="2400" dirty="0" err="1"/>
              <a:t>roslaunch</a:t>
            </a:r>
            <a:r>
              <a:rPr lang="en-US" altLang="ko-KR" sz="2400" dirty="0"/>
              <a:t> </a:t>
            </a:r>
            <a:r>
              <a:rPr lang="en-US" altLang="ko-KR" sz="2400" dirty="0" err="1"/>
              <a:t>tortoisebot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tortoisebot.launch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3. $ </a:t>
            </a:r>
            <a:r>
              <a:rPr lang="en-US" altLang="ko-KR" sz="2400" dirty="0" err="1" smtClean="0"/>
              <a:t>rviz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3" y="3844528"/>
            <a:ext cx="4271360" cy="2213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6" y="3753409"/>
            <a:ext cx="4024312" cy="23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2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err="1" smtClean="0"/>
              <a:t>Rviz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29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4</a:t>
            </a:r>
            <a:r>
              <a:rPr lang="en-US" altLang="ko-KR" sz="2400" dirty="0" smtClean="0"/>
              <a:t>. </a:t>
            </a:r>
            <a:r>
              <a:rPr lang="en-US" altLang="ko-KR" sz="2400" dirty="0" err="1" smtClean="0"/>
              <a:t>Rviz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Globla</a:t>
            </a:r>
            <a:r>
              <a:rPr lang="en-US" altLang="ko-KR" sz="2400" dirty="0" smtClean="0"/>
              <a:t> Option - Fixed Frame </a:t>
            </a:r>
            <a:r>
              <a:rPr lang="ko-KR" altLang="en-US" sz="2400" dirty="0" smtClean="0"/>
              <a:t>에서 </a:t>
            </a:r>
            <a:r>
              <a:rPr lang="en-US" altLang="ko-KR" sz="2400" dirty="0" err="1" smtClean="0"/>
              <a:t>odom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선택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5. Add - </a:t>
            </a:r>
            <a:r>
              <a:rPr lang="en-US" altLang="ko-KR" sz="2400" dirty="0" err="1" smtClean="0"/>
              <a:t>RobotModel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2443162"/>
            <a:ext cx="3933827" cy="8334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550" y="2647950"/>
            <a:ext cx="2266950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5" y="4316213"/>
            <a:ext cx="2905125" cy="2200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250" y="4037006"/>
            <a:ext cx="3263900" cy="247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4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Example patrol_fsm.py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3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89886" y="4143471"/>
            <a:ext cx="423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endParaRPr lang="ko-KR" altLang="en-US" sz="12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8450" y="1993701"/>
            <a:ext cx="7886700" cy="43626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l"/>
            </a:pPr>
            <a:r>
              <a:rPr lang="en-US" altLang="ko-KR" sz="1800" dirty="0"/>
              <a:t> patrol_fsm.py 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500" dirty="0" err="1"/>
              <a:t>chmod</a:t>
            </a:r>
            <a:r>
              <a:rPr lang="en-US" altLang="ko-KR" sz="1500" dirty="0"/>
              <a:t> </a:t>
            </a:r>
            <a:r>
              <a:rPr lang="en-US" altLang="ko-KR" sz="1500" dirty="0" err="1"/>
              <a:t>u+x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patrol_fsm.py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500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500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500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500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5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1800" dirty="0" smtClean="0"/>
              <a:t>실행</a:t>
            </a:r>
            <a:endParaRPr lang="en-US" altLang="ko-KR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500" dirty="0"/>
              <a:t>$ </a:t>
            </a:r>
            <a:r>
              <a:rPr lang="en-US" altLang="ko-KR" sz="1500" dirty="0" err="1"/>
              <a:t>roscore</a:t>
            </a:r>
            <a:endParaRPr lang="en-US" altLang="ko-KR" sz="15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500" dirty="0"/>
              <a:t>$ </a:t>
            </a:r>
            <a:r>
              <a:rPr lang="en-US" altLang="ko-KR" sz="1500" dirty="0" err="1"/>
              <a:t>roslaunch</a:t>
            </a:r>
            <a:r>
              <a:rPr lang="en-US" altLang="ko-KR" sz="1500" dirty="0"/>
              <a:t> </a:t>
            </a:r>
            <a:r>
              <a:rPr lang="en-US" altLang="ko-KR" sz="1500" dirty="0" err="1"/>
              <a:t>turtlebot_stage</a:t>
            </a:r>
            <a:r>
              <a:rPr lang="en-US" altLang="ko-KR" sz="1500" dirty="0"/>
              <a:t> </a:t>
            </a:r>
            <a:r>
              <a:rPr lang="en-US" altLang="ko-KR" sz="1500" dirty="0" err="1"/>
              <a:t>turtlebot_in_stage.launch</a:t>
            </a:r>
            <a:endParaRPr lang="en-US" altLang="ko-KR" sz="15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500" dirty="0"/>
              <a:t>$ </a:t>
            </a:r>
            <a:r>
              <a:rPr lang="en-US" altLang="ko-KR" sz="1500" dirty="0" err="1"/>
              <a:t>rosrun</a:t>
            </a:r>
            <a:r>
              <a:rPr lang="en-US" altLang="ko-KR" sz="1500" dirty="0"/>
              <a:t> patrol patrol_fsm.py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5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62216" y="2915915"/>
            <a:ext cx="2273606" cy="1183951"/>
            <a:chOff x="4113451" y="4716927"/>
            <a:chExt cx="3675063" cy="191374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3451" y="4716927"/>
              <a:ext cx="3675063" cy="1913742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749885" y="5959927"/>
              <a:ext cx="1275006" cy="3474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909" y="2752324"/>
            <a:ext cx="5377677" cy="16681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51" y="5784624"/>
            <a:ext cx="63436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0850" y="21461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4</a:t>
            </a:r>
            <a:r>
              <a:rPr lang="en-US" altLang="ko-KR" sz="2400" dirty="0" smtClean="0"/>
              <a:t>. </a:t>
            </a:r>
            <a:r>
              <a:rPr lang="en-US" altLang="ko-KR" sz="2400" dirty="0" err="1" smtClean="0"/>
              <a:t>tortoisebot.urdf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수정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5. launch file</a:t>
            </a:r>
            <a:r>
              <a:rPr lang="ko-KR" altLang="en-US" sz="2400" dirty="0" smtClean="0"/>
              <a:t>수정</a:t>
            </a:r>
            <a:endParaRPr lang="en-US" altLang="ko-KR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err="1" smtClean="0"/>
              <a:t>Rviz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30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98450" y="199370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506860"/>
            <a:ext cx="7734300" cy="962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4436466"/>
            <a:ext cx="80391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err="1" smtClean="0"/>
              <a:t>Rviz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31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54025" y="2055417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실행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37" y="2518760"/>
            <a:ext cx="6848475" cy="331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9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Adding a Laser Sensor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32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54025" y="2055417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/>
              <a:t> </a:t>
            </a:r>
            <a:r>
              <a:rPr lang="en-US" altLang="ko-KR" sz="2400" dirty="0" err="1" smtClean="0"/>
              <a:t>tortoisebot.urdf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수정</a:t>
            </a:r>
            <a:endParaRPr lang="en-US" altLang="ko-KR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42776"/>
            <a:ext cx="5907333" cy="39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1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Adding a Laser Sensor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33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54025" y="2055417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tortoisebot.urdf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수정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2465916"/>
            <a:ext cx="4900613" cy="4255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4200" y="3187700"/>
            <a:ext cx="4749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update_rate</a:t>
            </a:r>
            <a:r>
              <a:rPr lang="en-US" altLang="ko-KR" sz="1600" dirty="0" smtClean="0"/>
              <a:t>&gt; - publish </a:t>
            </a:r>
            <a:r>
              <a:rPr lang="ko-KR" altLang="en-US" sz="1600" dirty="0" smtClean="0"/>
              <a:t>주기</a:t>
            </a:r>
            <a:endParaRPr lang="en-US" altLang="ko-KR" sz="1600" dirty="0" smtClean="0"/>
          </a:p>
          <a:p>
            <a:r>
              <a:rPr lang="en-US" altLang="ko-KR" sz="1600" dirty="0" smtClean="0"/>
              <a:t>&lt;samples&gt; - </a:t>
            </a:r>
            <a:r>
              <a:rPr lang="ko-KR" altLang="en-US" sz="1600" dirty="0" smtClean="0"/>
              <a:t>샘플의 개수</a:t>
            </a:r>
            <a:endParaRPr lang="en-US" altLang="ko-KR" sz="1600" dirty="0" smtClean="0"/>
          </a:p>
          <a:p>
            <a:r>
              <a:rPr lang="en-US" altLang="ko-KR" sz="1600" dirty="0" smtClean="0"/>
              <a:t>&lt;resolution&gt; - </a:t>
            </a:r>
            <a:r>
              <a:rPr lang="ko-KR" altLang="ko-KR" sz="1600" dirty="0" smtClean="0"/>
              <a:t>샘플을 </a:t>
            </a:r>
            <a:r>
              <a:rPr lang="ko-KR" altLang="ko-KR" sz="1600" dirty="0"/>
              <a:t>곱하여 </a:t>
            </a:r>
            <a:r>
              <a:rPr lang="ko-KR" altLang="ko-KR" sz="1600" dirty="0" smtClean="0"/>
              <a:t>반환되는</a:t>
            </a:r>
            <a:r>
              <a:rPr lang="en-US" altLang="ko-KR" sz="1600" dirty="0" smtClean="0"/>
              <a:t> </a:t>
            </a:r>
            <a:r>
              <a:rPr lang="ko-KR" altLang="ko-KR" sz="1600" dirty="0" smtClean="0"/>
              <a:t>범위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      </a:t>
            </a:r>
            <a:r>
              <a:rPr lang="ko-KR" altLang="ko-KR" sz="1600" dirty="0" smtClean="0"/>
              <a:t>데이터 </a:t>
            </a:r>
            <a:r>
              <a:rPr lang="ko-KR" altLang="ko-KR" sz="1600" dirty="0"/>
              <a:t>포인트 수를 </a:t>
            </a:r>
            <a:r>
              <a:rPr lang="ko-KR" altLang="ko-KR" sz="1600" dirty="0" smtClean="0"/>
              <a:t>결</a:t>
            </a:r>
            <a:r>
              <a:rPr lang="ko-KR" altLang="en-US" sz="1600" dirty="0"/>
              <a:t>정</a:t>
            </a:r>
            <a:endParaRPr lang="en-US" altLang="ko-KR" sz="1600" dirty="0" smtClean="0"/>
          </a:p>
          <a:p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max_angle</a:t>
            </a:r>
            <a:r>
              <a:rPr lang="en-US" altLang="ko-KR" sz="1600" dirty="0" smtClean="0"/>
              <a:t>&gt;,&lt;</a:t>
            </a:r>
            <a:r>
              <a:rPr lang="en-US" altLang="ko-KR" sz="1600" dirty="0" err="1" smtClean="0"/>
              <a:t>min_angle</a:t>
            </a:r>
            <a:r>
              <a:rPr lang="en-US" altLang="ko-KR" sz="1600" dirty="0" smtClean="0"/>
              <a:t>&gt; - </a:t>
            </a:r>
            <a:r>
              <a:rPr lang="ko-KR" altLang="en-US" sz="1600" dirty="0" smtClean="0"/>
              <a:t>측정각도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단위</a:t>
            </a:r>
            <a:r>
              <a:rPr lang="en-US" altLang="ko-KR" sz="1600" dirty="0" smtClean="0"/>
              <a:t>` </a:t>
            </a:r>
            <a:r>
              <a:rPr lang="ko-KR" altLang="en-US" sz="1600" dirty="0" smtClean="0"/>
              <a:t>라디안</a:t>
            </a:r>
            <a:endParaRPr lang="en-US" altLang="ko-KR" sz="1600" dirty="0" smtClean="0"/>
          </a:p>
          <a:p>
            <a:r>
              <a:rPr lang="en-US" altLang="ko-KR" sz="1600" dirty="0" smtClean="0"/>
              <a:t>&lt;range&gt;  - </a:t>
            </a:r>
            <a:r>
              <a:rPr lang="ko-KR" altLang="en-US" sz="1600" dirty="0" smtClean="0"/>
              <a:t>측정범위</a:t>
            </a:r>
            <a:r>
              <a:rPr lang="en-US" altLang="ko-KR" sz="1600" dirty="0" smtClean="0"/>
              <a:t>,  </a:t>
            </a:r>
            <a:r>
              <a:rPr lang="ko-KR" altLang="en-US" sz="1600" dirty="0" smtClean="0"/>
              <a:t>단위 </a:t>
            </a:r>
            <a:r>
              <a:rPr lang="en-US" altLang="ko-KR" sz="1600" dirty="0" smtClean="0"/>
              <a:t>m</a:t>
            </a:r>
          </a:p>
          <a:p>
            <a:r>
              <a:rPr lang="en-US" altLang="ko-KR" sz="1600" dirty="0" smtClean="0"/>
              <a:t>&lt;plugin&gt; - </a:t>
            </a:r>
            <a:r>
              <a:rPr lang="ko-KR" altLang="en-US" sz="1600" dirty="0" smtClean="0"/>
              <a:t>플러그인 추가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1005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Adding a Laser Sensor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34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54025" y="2055417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06425" y="2207817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/>
              <a:t> </a:t>
            </a:r>
            <a:r>
              <a:rPr lang="ko-KR" altLang="en-US" sz="2400" dirty="0" smtClean="0"/>
              <a:t>실행</a:t>
            </a:r>
            <a:endParaRPr lang="en-US" altLang="ko-KR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 </a:t>
            </a:r>
            <a:r>
              <a:rPr lang="en-US" altLang="ko-KR" sz="2000" dirty="0" err="1"/>
              <a:t>roscore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 </a:t>
            </a:r>
            <a:r>
              <a:rPr lang="en-US" altLang="ko-KR" sz="2000" dirty="0" err="1"/>
              <a:t>roslaunch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tortoisebot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tortoisebot.launch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 </a:t>
            </a:r>
            <a:r>
              <a:rPr lang="en-US" altLang="ko-KR" sz="2000" dirty="0" err="1"/>
              <a:t>rviz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3686528"/>
            <a:ext cx="4170978" cy="27781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75" y="3687169"/>
            <a:ext cx="3965575" cy="277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500" y="274044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Adding a Laser Sensor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35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54025" y="2055417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06425" y="2207817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/>
              <a:t> </a:t>
            </a:r>
            <a:r>
              <a:rPr lang="ko-KR" altLang="en-US" sz="2400" dirty="0" smtClean="0"/>
              <a:t>실행</a:t>
            </a:r>
            <a:endParaRPr lang="en-US" altLang="ko-KR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 </a:t>
            </a:r>
            <a:r>
              <a:rPr lang="en-US" altLang="ko-KR" sz="2000" dirty="0" err="1"/>
              <a:t>roscore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 </a:t>
            </a:r>
            <a:r>
              <a:rPr lang="en-US" altLang="ko-KR" sz="2000" dirty="0" err="1"/>
              <a:t>roslaunch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tortoisebot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tortoisebot.launch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 </a:t>
            </a:r>
            <a:r>
              <a:rPr lang="en-US" altLang="ko-KR" sz="2000" dirty="0" err="1"/>
              <a:t>rviz</a:t>
            </a:r>
            <a:endParaRPr lang="en-US" altLang="ko-KR" sz="2000" dirty="0"/>
          </a:p>
        </p:txBody>
      </p:sp>
      <p:pic>
        <p:nvPicPr>
          <p:cNvPr id="3" name="bandicam 2017-01-13 04-26-32-66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61" y="1235674"/>
            <a:ext cx="8716427" cy="49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3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4950" dirty="0"/>
          </a:p>
          <a:p>
            <a:pPr marL="0" indent="0" algn="ctr">
              <a:buNone/>
            </a:pPr>
            <a:r>
              <a:rPr lang="ko-KR" altLang="en-US" sz="4950" dirty="0"/>
              <a:t>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36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Example patrol_fsm.py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4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bandicam 2017-01-11 19-47-05-1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901" y="182958"/>
            <a:ext cx="8319450" cy="628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3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URDF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450" y="1993701"/>
            <a:ext cx="7886700" cy="32635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URDF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Unified Robot Description Format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로봇 설계를 위한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포맷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5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Tortoise Bot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450" y="1993701"/>
            <a:ext cx="8064154" cy="326350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ko-KR" altLang="en-US" sz="2400" dirty="0" smtClean="0"/>
              <a:t>패키지 생성</a:t>
            </a:r>
            <a:endParaRPr lang="en-US" altLang="ko-KR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</a:t>
            </a:r>
            <a:r>
              <a:rPr lang="en-US" altLang="ko-KR" sz="2000" dirty="0" err="1" smtClean="0"/>
              <a:t>catkin_create_pkg</a:t>
            </a:r>
            <a:r>
              <a:rPr lang="en-US" altLang="ko-KR" sz="2000" dirty="0" smtClean="0"/>
              <a:t> </a:t>
            </a:r>
            <a:r>
              <a:rPr lang="en-US" altLang="ko-KR" sz="2000" smtClean="0"/>
              <a:t>tortoisebot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rospy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로봇 생성할 </a:t>
            </a:r>
            <a:r>
              <a:rPr lang="ko-KR" altLang="en-US" sz="2400" dirty="0" err="1" smtClean="0"/>
              <a:t>디렉토리</a:t>
            </a:r>
            <a:r>
              <a:rPr lang="ko-KR" altLang="en-US" sz="2400" dirty="0" smtClean="0"/>
              <a:t> 생성</a:t>
            </a:r>
            <a:endParaRPr lang="en-US" altLang="ko-KR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 </a:t>
            </a:r>
            <a:r>
              <a:rPr lang="en-US" altLang="ko-KR" sz="2000" dirty="0" err="1" smtClean="0"/>
              <a:t>mkdir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-p  </a:t>
            </a:r>
            <a:r>
              <a:rPr lang="en-US" altLang="ko-KR" sz="2000" dirty="0" err="1" smtClean="0"/>
              <a:t>tortoisebot</a:t>
            </a:r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urdf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 </a:t>
            </a:r>
            <a:r>
              <a:rPr lang="en-US" altLang="ko-KR" sz="2000" dirty="0"/>
              <a:t>cd </a:t>
            </a:r>
            <a:r>
              <a:rPr lang="en-US" altLang="ko-KR" sz="2000" dirty="0" err="1"/>
              <a:t>tortoisebot</a:t>
            </a:r>
            <a:r>
              <a:rPr lang="en-US" altLang="ko-KR" sz="2000" dirty="0"/>
              <a:t>/</a:t>
            </a:r>
            <a:r>
              <a:rPr lang="en-US" altLang="ko-KR" sz="2000" dirty="0" err="1"/>
              <a:t>urdf</a:t>
            </a:r>
            <a:r>
              <a:rPr lang="en-US" altLang="ko-KR" sz="2000" dirty="0"/>
              <a:t>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6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4407098"/>
            <a:ext cx="6734175" cy="676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5217963"/>
            <a:ext cx="2562225" cy="133177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252537" y="6233519"/>
            <a:ext cx="681038" cy="3053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2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Tortoise Bot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450" y="1993701"/>
            <a:ext cx="8064154" cy="3263504"/>
          </a:xfrm>
        </p:spPr>
        <p:txBody>
          <a:bodyPr/>
          <a:lstStyle/>
          <a:p>
            <a:pPr marL="342900" indent="-457200">
              <a:buFont typeface="+mj-lt"/>
              <a:buAutoNum type="arabicPeriod" startAt="2"/>
            </a:pPr>
            <a:r>
              <a:rPr lang="ko-KR" altLang="en-US" sz="2400" dirty="0" smtClean="0"/>
              <a:t>로봇의 몸체 생성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$ </a:t>
            </a:r>
            <a:r>
              <a:rPr lang="en-US" altLang="ko-KR" sz="2000" dirty="0" err="1" smtClean="0"/>
              <a:t>roslaunch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urdf_tutorial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display.launch</a:t>
            </a:r>
            <a:r>
              <a:rPr lang="en-US" altLang="ko-KR" sz="2000" dirty="0" smtClean="0"/>
              <a:t> model:=</a:t>
            </a:r>
            <a:r>
              <a:rPr lang="en-US" altLang="ko-KR" sz="2000" dirty="0" err="1" smtClean="0"/>
              <a:t>tortoisebot.urdf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urdf</a:t>
            </a:r>
            <a:r>
              <a:rPr lang="ko-KR" altLang="en-US" sz="2000" dirty="0" err="1" smtClean="0"/>
              <a:t>파일정의한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디렉토리에서</a:t>
            </a:r>
            <a:r>
              <a:rPr lang="ko-KR" altLang="en-US" sz="2000" dirty="0" smtClean="0"/>
              <a:t> 실행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7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37" y="3172574"/>
            <a:ext cx="4775833" cy="2634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0511" y="5789551"/>
            <a:ext cx="2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en-US" altLang="ko-KR" sz="2000" b="1" dirty="0" err="1"/>
              <a:t>tortoisebot.urdf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77067" y="3371154"/>
            <a:ext cx="3901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&lt;link&gt; - </a:t>
            </a:r>
            <a:r>
              <a:rPr lang="ko-KR" altLang="en-US" sz="1400" dirty="0" smtClean="0"/>
              <a:t>관성 시작적 요소가 있는 </a:t>
            </a:r>
            <a:r>
              <a:rPr lang="en-US" altLang="ko-KR" sz="1400" dirty="0" smtClean="0"/>
              <a:t>link</a:t>
            </a:r>
            <a:r>
              <a:rPr lang="ko-KR" altLang="en-US" sz="1400" dirty="0" smtClean="0"/>
              <a:t>정의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&lt;visual&gt; - </a:t>
            </a:r>
            <a:r>
              <a:rPr lang="ko-KR" altLang="en-US" sz="1400" dirty="0" smtClean="0"/>
              <a:t>시각화를 위해 개체의 모양지정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&lt;geometry&gt; - </a:t>
            </a:r>
            <a:r>
              <a:rPr lang="ko-KR" altLang="en-US" sz="1400" dirty="0" smtClean="0"/>
              <a:t>객체의 모양을 정의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&lt;box&gt; - box</a:t>
            </a:r>
            <a:r>
              <a:rPr lang="ko-KR" altLang="en-US" sz="1400" dirty="0" smtClean="0"/>
              <a:t>의 형태정의</a:t>
            </a:r>
            <a:r>
              <a:rPr lang="en-US" altLang="ko-KR" sz="1400" dirty="0"/>
              <a:t>(</a:t>
            </a:r>
            <a:r>
              <a:rPr lang="en-US" altLang="ko-KR" sz="1400" dirty="0" err="1" smtClean="0"/>
              <a:t>x,y,z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&lt;material&gt; - link</a:t>
            </a:r>
            <a:r>
              <a:rPr lang="ko-KR" altLang="en-US" sz="1400" dirty="0" smtClean="0"/>
              <a:t>의 외부 재질을 지정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&lt;color&gt; - </a:t>
            </a:r>
            <a:r>
              <a:rPr lang="ko-KR" altLang="en-US" sz="1400" dirty="0" smtClean="0"/>
              <a:t>색상을 지정 </a:t>
            </a:r>
            <a:r>
              <a:rPr lang="en-US" altLang="ko-KR" sz="1400" dirty="0" smtClean="0"/>
              <a:t>(R,G,B,A)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6587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Tortoise Bot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450" y="1993701"/>
            <a:ext cx="8064154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2. </a:t>
            </a:r>
            <a:r>
              <a:rPr lang="ko-KR" altLang="en-US" sz="2400" dirty="0" smtClean="0"/>
              <a:t>로봇의 몸체 생성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$ </a:t>
            </a:r>
            <a:r>
              <a:rPr lang="en-US" altLang="ko-KR" sz="2000" dirty="0" err="1" smtClean="0"/>
              <a:t>roslaunch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urdf_tutorial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display.launch</a:t>
            </a:r>
            <a:r>
              <a:rPr lang="en-US" altLang="ko-KR" sz="2000" dirty="0" smtClean="0"/>
              <a:t> model:=</a:t>
            </a:r>
            <a:r>
              <a:rPr lang="en-US" altLang="ko-KR" sz="2000" dirty="0" err="1" smtClean="0"/>
              <a:t>tortoisebot.urdf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8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558" y="3322718"/>
            <a:ext cx="3869392" cy="297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450" y="1061245"/>
            <a:ext cx="7886700" cy="994172"/>
          </a:xfrm>
        </p:spPr>
        <p:txBody>
          <a:bodyPr/>
          <a:lstStyle/>
          <a:p>
            <a:r>
              <a:rPr lang="en-US" altLang="ko-KR" b="1" dirty="0" smtClean="0"/>
              <a:t>Tortoise Bot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8450" y="1993701"/>
            <a:ext cx="8004870" cy="3263504"/>
          </a:xfrm>
        </p:spPr>
        <p:txBody>
          <a:bodyPr/>
          <a:lstStyle/>
          <a:p>
            <a:pPr marL="342900" lvl="1" indent="0">
              <a:buNone/>
            </a:pPr>
            <a:r>
              <a:rPr lang="en-US" altLang="ko-KR" dirty="0" smtClean="0"/>
              <a:t>3. front caster, joint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$ </a:t>
            </a: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urdf_tutorial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display.launch</a:t>
            </a:r>
            <a:r>
              <a:rPr lang="en-US" altLang="ko-KR" dirty="0" smtClean="0"/>
              <a:t> model:=</a:t>
            </a:r>
            <a:r>
              <a:rPr lang="en-US" altLang="ko-KR" dirty="0" err="1" smtClean="0"/>
              <a:t>tortoisebot.urdf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350" b="1">
                <a:solidFill>
                  <a:prstClr val="black">
                    <a:tint val="75000"/>
                  </a:prstClr>
                </a:solidFill>
              </a:rPr>
              <a:pPr lvl="0"/>
              <a:t>9</a:t>
            </a:fld>
            <a:endParaRPr lang="ko-KR" altLang="en-US" sz="135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30557" y="2947318"/>
            <a:ext cx="4601072" cy="2406308"/>
            <a:chOff x="1108822" y="2926383"/>
            <a:chExt cx="4972050" cy="26003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8822" y="2926383"/>
              <a:ext cx="4972050" cy="260032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694530" y="4640239"/>
              <a:ext cx="2541494" cy="334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76851" y="5353626"/>
            <a:ext cx="2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en-US" altLang="ko-KR" sz="2000" b="1" dirty="0" err="1"/>
              <a:t>tortoisebot.urdf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63735" y="3242653"/>
            <a:ext cx="39802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&lt;joint&gt; - </a:t>
            </a:r>
            <a:r>
              <a:rPr lang="ko-KR" altLang="en-US" sz="1400" dirty="0" err="1" smtClean="0"/>
              <a:t>두개의</a:t>
            </a:r>
            <a:r>
              <a:rPr lang="ko-KR" altLang="en-US" sz="1400" dirty="0" smtClean="0"/>
              <a:t> 링크를 연결</a:t>
            </a:r>
            <a:endParaRPr lang="en-US" altLang="ko-KR" sz="1400" dirty="0" smtClean="0"/>
          </a:p>
          <a:p>
            <a:r>
              <a:rPr lang="en-US" altLang="ko-KR" sz="1400" dirty="0" smtClean="0"/>
              <a:t>&lt;axis&gt; - </a:t>
            </a:r>
            <a:r>
              <a:rPr lang="ko-KR" altLang="en-US" sz="1400" dirty="0" smtClean="0"/>
              <a:t>회전축 지정 </a:t>
            </a:r>
            <a:r>
              <a:rPr lang="en-US" altLang="ko-KR" sz="1400" dirty="0" smtClean="0"/>
              <a:t>(x, y, z)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- default = “1 0 0”</a:t>
            </a:r>
          </a:p>
          <a:p>
            <a:r>
              <a:rPr lang="en-US" altLang="ko-KR" sz="1400" dirty="0" smtClean="0"/>
              <a:t>&lt;parent&gt; - </a:t>
            </a:r>
            <a:r>
              <a:rPr lang="ko-KR" altLang="en-US" sz="1400" dirty="0" smtClean="0"/>
              <a:t>부모링크 지정</a:t>
            </a:r>
            <a:endParaRPr lang="en-US" altLang="ko-KR" sz="1400" dirty="0" smtClean="0"/>
          </a:p>
          <a:p>
            <a:r>
              <a:rPr lang="en-US" altLang="ko-KR" sz="1400" dirty="0" smtClean="0"/>
              <a:t>&lt;child&gt; - </a:t>
            </a:r>
            <a:r>
              <a:rPr lang="ko-KR" altLang="en-US" sz="1400" dirty="0" smtClean="0"/>
              <a:t>자식링크 지정</a:t>
            </a:r>
            <a:endParaRPr lang="en-US" altLang="ko-KR" sz="1400" dirty="0" smtClean="0"/>
          </a:p>
          <a:p>
            <a:r>
              <a:rPr lang="en-US" altLang="ko-KR" sz="1400" dirty="0" smtClean="0"/>
              <a:t>&lt;origin&gt; - </a:t>
            </a:r>
            <a:r>
              <a:rPr lang="ko-KR" altLang="en-US" sz="1400" dirty="0" smtClean="0"/>
              <a:t>부모링크의 원점으로 부터의 상대거리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- </a:t>
            </a:r>
            <a:r>
              <a:rPr lang="en-US" altLang="ko-KR" sz="1400" dirty="0" err="1" smtClean="0"/>
              <a:t>rpy</a:t>
            </a:r>
            <a:r>
              <a:rPr lang="en-US" altLang="ko-KR" sz="1400" dirty="0" smtClean="0"/>
              <a:t>(roll, pitch, yaw), </a:t>
            </a:r>
            <a:r>
              <a:rPr lang="ko-KR" altLang="en-US" sz="1400" dirty="0" smtClean="0"/>
              <a:t>라디안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- xyz(x, y, z)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1147156" y="3721764"/>
            <a:ext cx="2059840" cy="211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3564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5791</TotalTime>
  <Words>797</Words>
  <Application>Microsoft Office PowerPoint</Application>
  <PresentationFormat>화면 슬라이드 쇼(4:3)</PresentationFormat>
  <Paragraphs>235</Paragraphs>
  <Slides>36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맑은 고딕</vt:lpstr>
      <vt:lpstr>Arial</vt:lpstr>
      <vt:lpstr>Calibri</vt:lpstr>
      <vt:lpstr>Calibri Light</vt:lpstr>
      <vt:lpstr>Wingdings</vt:lpstr>
      <vt:lpstr>Office 테마</vt:lpstr>
      <vt:lpstr>R O S</vt:lpstr>
      <vt:lpstr>Example patrol_fsm.py</vt:lpstr>
      <vt:lpstr>Example patrol_fsm.py</vt:lpstr>
      <vt:lpstr>Example patrol_fsm.py</vt:lpstr>
      <vt:lpstr>URDF</vt:lpstr>
      <vt:lpstr>Tortoise Bot</vt:lpstr>
      <vt:lpstr>Tortoise Bot</vt:lpstr>
      <vt:lpstr>Tortoise Bot</vt:lpstr>
      <vt:lpstr>Tortoise Bot</vt:lpstr>
      <vt:lpstr>Tortoise Bot</vt:lpstr>
      <vt:lpstr>Tortoise Bot</vt:lpstr>
      <vt:lpstr>Tortoise Bot</vt:lpstr>
      <vt:lpstr>Tortoise Bot</vt:lpstr>
      <vt:lpstr>Tortoise Bot</vt:lpstr>
      <vt:lpstr>Tortoise Bot</vt:lpstr>
      <vt:lpstr>Simulation in Gazebo</vt:lpstr>
      <vt:lpstr>Simulation in Gazebo</vt:lpstr>
      <vt:lpstr>Simulation in Gazebo</vt:lpstr>
      <vt:lpstr>Simulation in Gazebo</vt:lpstr>
      <vt:lpstr>Simulation in Gazebo</vt:lpstr>
      <vt:lpstr>Simulation in Gazebo</vt:lpstr>
      <vt:lpstr>Simulation in Gazebo</vt:lpstr>
      <vt:lpstr>Simulation in Gazebo</vt:lpstr>
      <vt:lpstr>Simulation in Gazebo</vt:lpstr>
      <vt:lpstr>PowerPoint 프레젠테이션</vt:lpstr>
      <vt:lpstr>Simulation in Gazebo</vt:lpstr>
      <vt:lpstr>PowerPoint 프레젠테이션</vt:lpstr>
      <vt:lpstr>Rviz</vt:lpstr>
      <vt:lpstr>Rviz</vt:lpstr>
      <vt:lpstr>Rviz</vt:lpstr>
      <vt:lpstr>Rviz</vt:lpstr>
      <vt:lpstr>Adding a Laser Sensor</vt:lpstr>
      <vt:lpstr>Adding a Laser Sensor</vt:lpstr>
      <vt:lpstr>Adding a Laser Sensor</vt:lpstr>
      <vt:lpstr>Adding a Laser Sensor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O S</dc:title>
  <dc:creator>TaeSeong Kim</dc:creator>
  <cp:lastModifiedBy>TaeSeong Kim</cp:lastModifiedBy>
  <cp:revision>590</cp:revision>
  <dcterms:created xsi:type="dcterms:W3CDTF">2016-11-23T06:22:29Z</dcterms:created>
  <dcterms:modified xsi:type="dcterms:W3CDTF">2017-01-17T05:55:52Z</dcterms:modified>
</cp:coreProperties>
</file>